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24"/>
  </p:notesMasterIdLst>
  <p:handoutMasterIdLst>
    <p:handoutMasterId r:id="rId2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74" r:id="rId22"/>
    <p:sldId id="329" r:id="rId2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AF2966C-447C-E697-39A1-2111625DA41A}" name="Torrell W" initials="TW" userId="48a77f2f9fccdddc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5" d="100"/>
          <a:sy n="95" d="100"/>
        </p:scale>
        <p:origin x="59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lyRell/IBM-Capstone-SpaceY/blob/main/plotlydash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lyRell/IBM-Capstone-SpaceY/blob/main/SpaceX_Machine%20Learning%20Prediction_Part_5%20(1)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Torrell Williams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5-14-24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My objective was to calculate the number of launches at each site, occurrence of each orbits, and the number 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csv could be created and exported for further quantitative analysis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https://github.com/RellyRell/IBM-Capstone-SpaceY/blob/main/labs-jupyter-spacex-Data%20wrangling%20(1).ipynb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CC28923-9D1D-CC26-78AB-96D04C3C9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3428999"/>
            <a:ext cx="5239481" cy="292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charts below visualize several relationships such as between success rate and date, orbit type and payload, etc.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https://github.com/RellyRell/IBM-Capstone-SpaceY/blob/main/edadataviz.ipynb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6" name="Picture 5" descr="A screen shot of a graph">
            <a:extLst>
              <a:ext uri="{FF2B5EF4-FFF2-40B4-BE49-F238E27FC236}">
                <a16:creationId xmlns:a16="http://schemas.microsoft.com/office/drawing/2014/main" id="{8399E3C8-0A83-8049-4C10-4A8757961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3712356"/>
            <a:ext cx="4819127" cy="2996018"/>
          </a:xfrm>
          <a:prstGeom prst="rect">
            <a:avLst/>
          </a:prstGeom>
        </p:spPr>
      </p:pic>
      <p:pic>
        <p:nvPicPr>
          <p:cNvPr id="8" name="Picture 7" descr="A graph with a line going up">
            <a:extLst>
              <a:ext uri="{FF2B5EF4-FFF2-40B4-BE49-F238E27FC236}">
                <a16:creationId xmlns:a16="http://schemas.microsoft.com/office/drawing/2014/main" id="{144F7445-D65C-4D7D-D295-7AC9EDFBD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5592" y="3567659"/>
            <a:ext cx="5184008" cy="314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few of the following queries were performed: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5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Displaying the names of the unique launch sites in the space mission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5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Displaying 5 records where launch sites begin with the string ‘CCA'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5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Displaying 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5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Displaying 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5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Listing the date when the first successful landing outcome in ground pad was achieved using the min function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5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Listing the names of the boosters which have success in drone ship and have payload mass greater than 4000 but less than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5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of successful and failed mission outcomes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https://github.com/RellyRell/IBM-Capstone-SpaceY/blob/main/jupyter-labs-eda-sql-coursera_sqllite%20(1).ipynb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000" dirty="0"/>
              <a:t>I marked all launch sites, I also added map objects to display various data points. Objects such as circles or lines were used to identify a success or failure of launches.</a:t>
            </a:r>
          </a:p>
          <a:p>
            <a:r>
              <a:rPr lang="en-US" sz="2000" dirty="0"/>
              <a:t>Using the color-labeled marker clusters, I identified which launch sites have higher success rate. </a:t>
            </a:r>
          </a:p>
          <a:p>
            <a:r>
              <a:rPr lang="en-US" sz="2000" dirty="0"/>
              <a:t>I calculated the distances between a launch site to its proximities. 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used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to build an interactive dashboard.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dashboard includes pie charts which display the total launches by a certain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also used scatter plot graphs to show the relationship between Outcome and Payload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 link: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https://github.com/RellyRell/IBM-Capstone-SpaceY/blob/main/plotlydash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predictive analysis was tricky. Utilizing the basics of pandas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numpy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 was able to build a model.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clean/transformed the data, then split the data for training and testing.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tested the model for accuracy and used algo tuning and feature engineering.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Link: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https://github.com/RellyRell/IBM-Capstone-SpaceY/blob/main/SpaceX_Machine%20Learning%20Prediction_Part_5%20(1).ipynb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Based on analysis of all the data we can conclude that: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launch sites are close to the coast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decision tree proved to be the model.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success steadily increased over time</a:t>
            </a:r>
          </a:p>
          <a:p>
            <a:pPr algn="l"/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 of all the launch sites KSC LC</a:t>
            </a:r>
          </a:p>
          <a:p>
            <a:pPr algn="l"/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39A had the most successful launches.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4592" y="2974311"/>
            <a:ext cx="5020365" cy="305332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Etc.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244655D-3965-C95D-6945-0F5588F44E91}"/>
              </a:ext>
            </a:extLst>
          </p:cNvPr>
          <p:cNvSpPr txBox="1">
            <a:spLocks/>
          </p:cNvSpPr>
          <p:nvPr/>
        </p:nvSpPr>
        <p:spPr>
          <a:xfrm>
            <a:off x="5974957" y="2974311"/>
            <a:ext cx="4925368" cy="30533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 will be display in a variety of formats and graphs which can be found in the notebooks and some in this presentation.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B9291-0EEC-0AD3-1E00-B2E3D6982D67}"/>
              </a:ext>
            </a:extLst>
          </p:cNvPr>
          <p:cNvSpPr txBox="1">
            <a:spLocks/>
          </p:cNvSpPr>
          <p:nvPr/>
        </p:nvSpPr>
        <p:spPr>
          <a:xfrm>
            <a:off x="954592" y="1600050"/>
            <a:ext cx="9264582" cy="123358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Objective: The objective of this capstone is to predict if Falcon 9 first stage will land successfully using several methodologies, listed below.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119765"/>
            <a:ext cx="7905084" cy="3141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goal of this project is to determine if stage 1 will successfully land and if so determine the overall cost of the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relationship between the variables and end result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 conditions to achieve a successful landing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Factors that lead to a successful landing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scrapping from Wikipedia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One-hot encoding for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Rest API’s and web scrapping was utilized in order to collect data.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Scrapping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Utilizing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parsed a launch table from the Wikipedia page and converted into a pandas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analysis.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Rest API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Information such as rocket type, launches, and payload were collected from the API.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initiated a get request to the SpaceX API to gather the data. Then I cleaned the data before formatting and wrangling.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https://github.com/RellyRell/IBM-Capstone-SpaceY/blob/main/jupyter-labs-spacex-data-collection-api.ipynb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Picture 6" descr="A screenshot of a computer program">
            <a:extLst>
              <a:ext uri="{FF2B5EF4-FFF2-40B4-BE49-F238E27FC236}">
                <a16:creationId xmlns:a16="http://schemas.microsoft.com/office/drawing/2014/main" id="{D3792032-1FA2-9924-6899-F43B584DF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002" y="2877767"/>
            <a:ext cx="6609526" cy="1890380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6E3957E-B80B-DF0C-AA25-F71BB75C21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1072" y="4768147"/>
            <a:ext cx="6619455" cy="1977664"/>
          </a:xfrm>
          <a:prstGeom prst="rect">
            <a:avLst/>
          </a:prstGeom>
        </p:spPr>
      </p:pic>
      <p:pic>
        <p:nvPicPr>
          <p:cNvPr id="11" name="Picture 10" descr="A screenshot of a computer">
            <a:extLst>
              <a:ext uri="{FF2B5EF4-FFF2-40B4-BE49-F238E27FC236}">
                <a16:creationId xmlns:a16="http://schemas.microsoft.com/office/drawing/2014/main" id="{E59A997F-1446-132B-D7B0-E695083D9B5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6914"/>
          <a:stretch/>
        </p:blipFill>
        <p:spPr>
          <a:xfrm>
            <a:off x="5461000" y="1301350"/>
            <a:ext cx="6609527" cy="1550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Utilizing web scrapping techniques and Beautiful soup I pulled records for the Falcon 9 launch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https://github.com/RellyRell/IBM-Capstone-SpaceY/blob/main/jupyter-labs-webscraping.ipynb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  <p:pic>
        <p:nvPicPr>
          <p:cNvPr id="7" name="Picture 6" descr="A screenshot of a computer">
            <a:extLst>
              <a:ext uri="{FF2B5EF4-FFF2-40B4-BE49-F238E27FC236}">
                <a16:creationId xmlns:a16="http://schemas.microsoft.com/office/drawing/2014/main" id="{BDE1773C-1769-396A-3820-E50BD8BDD6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97"/>
          <a:stretch/>
        </p:blipFill>
        <p:spPr>
          <a:xfrm>
            <a:off x="5910262" y="3429000"/>
            <a:ext cx="5461000" cy="2890350"/>
          </a:xfrm>
          <a:prstGeom prst="rect">
            <a:avLst/>
          </a:prstGeom>
        </p:spPr>
      </p:pic>
      <p:pic>
        <p:nvPicPr>
          <p:cNvPr id="9" name="Picture 8" descr="A screenshot of a computer program">
            <a:extLst>
              <a:ext uri="{FF2B5EF4-FFF2-40B4-BE49-F238E27FC236}">
                <a16:creationId xmlns:a16="http://schemas.microsoft.com/office/drawing/2014/main" id="{11830FF4-73F8-0E24-C149-D1D4DDFF32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94"/>
          <a:stretch/>
        </p:blipFill>
        <p:spPr>
          <a:xfrm>
            <a:off x="5910262" y="1346420"/>
            <a:ext cx="5461000" cy="202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534</TotalTime>
  <Words>899</Words>
  <Application>Microsoft Office PowerPoint</Application>
  <PresentationFormat>Widescreen</PresentationFormat>
  <Paragraphs>129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Torrell W</cp:lastModifiedBy>
  <cp:revision>207</cp:revision>
  <dcterms:created xsi:type="dcterms:W3CDTF">2021-04-29T18:58:34Z</dcterms:created>
  <dcterms:modified xsi:type="dcterms:W3CDTF">2024-07-13T02:45:28Z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